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gif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10690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Success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52725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basketball game statistics with Machine Learning to determine a win or loss</a:t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300" y="209449"/>
            <a:ext cx="2035408" cy="17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581808" y="22051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Regulation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671250" y="3935200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time!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515850"/>
            <a:ext cx="45720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ctrTitle"/>
          </p:nvPr>
        </p:nvSpPr>
        <p:spPr>
          <a:xfrm>
            <a:off x="671250" y="518775"/>
            <a:ext cx="7801500" cy="14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403" y="1440822"/>
            <a:ext cx="3401176" cy="34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is a method used in Predictive Analytics, where the computer is given a set of data and tasked to find the correlation between the points.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Supervised Learning, the computer is given examples of correct values, whereas Unsupervised Learning requires the computer to create its own structure from nothing.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500" y="445013"/>
            <a:ext cx="35242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888" y="2302405"/>
            <a:ext cx="3583475" cy="26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Logistic Regression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is the optimal method for a binary dependent model and one or more static depended model.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a Linear Regression, the value may exceed the boundaries of 0 and 1, whereas a Logistic Regression requires a value in between the limits.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825" y="445025"/>
            <a:ext cx="3306276" cy="2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400" y="3102100"/>
            <a:ext cx="3139119" cy="19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Ask</a:t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predict whether a team won or lost a game based on a few statistics?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statistics can most accurately predict a win or loss?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could be used to improve the accuracy of the model?</a:t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275" y="981816"/>
            <a:ext cx="3193200" cy="31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5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and Cleaning the Data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092725" y="1633925"/>
            <a:ext cx="73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25" y="687538"/>
            <a:ext cx="2432326" cy="14555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453575" y="3851225"/>
            <a:ext cx="8173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found comprehensive game-by-game statistics on basketball-reference.com. We trimmed the original data set down to seven columns: W/L, Team FG%, Team FT%, Opponent FG%, Opponent 3P%, Opponent FT%.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875" y="687538"/>
            <a:ext cx="2511134" cy="14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25" y="2206625"/>
            <a:ext cx="5028176" cy="167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425" y="1376547"/>
            <a:ext cx="2847822" cy="16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Training/Testing and Data Preprocessing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3335675"/>
            <a:ext cx="8210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Split the dataset into independent and dependent values. We set the “W/L” column as the dependent variable; </a:t>
            </a:r>
            <a:r>
              <a:rPr lang="en"/>
              <a:t>Team FG%, Team  3P%, Team FT%, Opponent FG%, Opponent 3P%, and Opponent FT%  comprise the independent variables we trained on.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128776" cy="20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400" y="1170125"/>
            <a:ext cx="4057975" cy="20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675" y="0"/>
            <a:ext cx="1892325" cy="18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Initiate Neural Network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3448075"/>
            <a:ext cx="8520600" cy="13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Initiate a neural network with two hidden layers of ten units each. We achieved an accuracy of just under 86% with a loss of ~0.34. Notice that we ran the model through 100 epochs.</a:t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800" y="129725"/>
            <a:ext cx="888026" cy="7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5875" y="1127325"/>
            <a:ext cx="4899649" cy="2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27325"/>
            <a:ext cx="3341837" cy="21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3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Predictions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41700" y="3319800"/>
            <a:ext cx="7860600" cy="17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Make predictions and encode them. Label encoded class predictions and test out against actual classes. Here we can see from a snapshot that our predictions weren’t perfect. Stephen A. isn’t sure how to feel...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75" y="805350"/>
            <a:ext cx="4128478" cy="2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575" y="805350"/>
            <a:ext cx="3103775" cy="2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00" y="805350"/>
            <a:ext cx="1051950" cy="24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and Next Steps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4622500" y="1449925"/>
            <a:ext cx="42099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with other non-scoring statistics to see if other metrics fare better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with coefficient values to weight different statistics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 with historical data to see if style of play from different eras affect the accuracy 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5" y="1736725"/>
            <a:ext cx="40005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